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Dzień przedsiębiorczości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2 kwietnia 2014</a:t>
            </a:r>
            <a:endParaRPr lang="pl-PL" dirty="0"/>
          </a:p>
        </p:txBody>
      </p:sp>
      <p:pic>
        <p:nvPicPr>
          <p:cNvPr id="4" name="02 - Robin Thicke &amp; Rharrell - Blurred Lin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22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206">
        <p:circle/>
      </p:transition>
    </mc:Choice>
    <mc:Fallback>
      <p:transition spd="slow" advClick="0" advTm="3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03947" y="1603286"/>
            <a:ext cx="10353761" cy="502933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Dzięki uczestnictwu w zorganizowanym Dniu Przedsiębiorczości miałam okazję poznać kolejny etap w życiu człowieka – etap pracy. Dowiedziałam się jak wygląda praca na stanowisku, które mnie interesuje – pracownik administracji biurowej. Pani Aleksandra opowiedziała mi o najważniejszych informacjach dotyczących dokumentacji w tej firmie. Podczas praktyki miałam do czynienia z nowymi programami komputerowymi, które poznałam na poziomie podstawowym. Kontakt z ludźmi uświadomił mi, że trzeba być otwartym na nowe znajomości, mieć własne zdanie, z entuzjazmem podchodzić do zadań firmowych. W relacjach z klientem pokazywać pełne zaangażowanie w rozmowę i utrzymywać kontakt wzrokowy aby zdobyć jego zaufanie. Uważam, że ten dzień uświadomił mi jak ważna jest u człowieka asertywność. Jest to cecha nabyta, którą pracownik powinien się wykazać aby coś osiągnąć. </a:t>
            </a:r>
          </a:p>
          <a:p>
            <a:r>
              <a:rPr lang="pl-PL" dirty="0" smtClean="0"/>
              <a:t>Praktyka w tej firmie była nasycona interesującymi informacjami i wielkim zaangażowaniem ze strony Pani Aleksandry. Zdobyłam wiedzę praktyczną, która pozwoli mi efektywniej rozpocząć swoją przygodę w życiu przedsiębiorczym.  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                     Julita Wieczorek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91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Hurtownia art. Spożywczych</a:t>
            </a:r>
            <a:br>
              <a:rPr lang="pl-PL" dirty="0" smtClean="0"/>
            </a:br>
            <a:r>
              <a:rPr lang="pl-PL" dirty="0" smtClean="0"/>
              <a:t>Ryszard wieczorek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Opiekun zajęć praktycznych:</a:t>
            </a:r>
          </a:p>
          <a:p>
            <a:r>
              <a:rPr lang="pl-PL" dirty="0" smtClean="0"/>
              <a:t>Aleksandra </a:t>
            </a:r>
            <a:r>
              <a:rPr lang="pl-PL" dirty="0" err="1" smtClean="0"/>
              <a:t>Adasiak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97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829">
        <p:circle/>
      </p:transition>
    </mc:Choice>
    <mc:Fallback>
      <p:transition spd="slow" advClick="0" advTm="58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198" y="247918"/>
            <a:ext cx="5929773" cy="2362200"/>
          </a:xfrm>
        </p:spPr>
        <p:txBody>
          <a:bodyPr/>
          <a:lstStyle/>
          <a:p>
            <a:r>
              <a:rPr lang="pl-PL" dirty="0" smtClean="0"/>
              <a:t>WF-MAG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9854" y="2717441"/>
            <a:ext cx="5496462" cy="3155325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Podczas pobytu w firmie, poznałam jeden ze znanych programów komputerowych dla firm.  Program ten </a:t>
            </a:r>
            <a:r>
              <a:rPr lang="pl-PL" dirty="0"/>
              <a:t>przeznaczony jest do prowadzenia ewidencji towarowo-wartościowej w firmach handlowych, usługowych i produkcyjnych, o różnym profilu działalności. Pozwala na wspomaganie sprzedaży poprzez rozbudowany system wariantów sprzedaży, cenników, upustów, kontrolę zobowiązań i należności. Oprócz tego ułatwia analizę przepływu towarowego, poprzez możliwość tworzenia różnorodnych zestawień przychodów i rozchodów towarów w dowolnym okresie</a:t>
            </a:r>
            <a:r>
              <a:rPr lang="pl-PL" dirty="0" smtClean="0"/>
              <a:t>. Dzięki temu doświadczeniu mam szansę na wykazanie się wiedzą w każdej firmie.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24" y="1429018"/>
            <a:ext cx="5407024" cy="4443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22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357">
        <p:circle/>
      </p:transition>
    </mc:Choice>
    <mc:Fallback>
      <p:transition spd="slow" advClick="0" advTm="203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17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42">
        <p:circle/>
      </p:transition>
    </mc:Choice>
    <mc:Fallback>
      <p:transition spd="slow" advTm="194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Bieżący kontakt z ludźmi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smtClean="0"/>
              <a:t>Stały kontakt z innymi pracownikami</a:t>
            </a:r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478073" y="2088319"/>
            <a:ext cx="5267179" cy="3855279"/>
          </a:xfrm>
        </p:spPr>
        <p:txBody>
          <a:bodyPr/>
          <a:lstStyle/>
          <a:p>
            <a:pPr lvl="1"/>
            <a:r>
              <a:rPr lang="pl-PL" dirty="0" smtClean="0"/>
              <a:t>Komunikatywność z klientem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4" y="2770032"/>
            <a:ext cx="4971245" cy="3728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9463" y="2910358"/>
            <a:ext cx="4226161" cy="3447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83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9466">
        <p:circle/>
      </p:transition>
    </mc:Choice>
    <mc:Fallback>
      <p:transition spd="slow" advClick="0" advTm="94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6217" y="0"/>
            <a:ext cx="5929773" cy="2362200"/>
          </a:xfrm>
        </p:spPr>
        <p:txBody>
          <a:bodyPr/>
          <a:lstStyle/>
          <a:p>
            <a:r>
              <a:rPr lang="pl-PL" dirty="0" err="1" smtClean="0"/>
              <a:t>Wzk</a:t>
            </a:r>
            <a:r>
              <a:rPr lang="pl-PL" dirty="0" smtClean="0"/>
              <a:t>-I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56217" y="2456645"/>
            <a:ext cx="5934950" cy="2819400"/>
          </a:xfrm>
        </p:spPr>
        <p:txBody>
          <a:bodyPr/>
          <a:lstStyle/>
          <a:p>
            <a:r>
              <a:rPr lang="pl-PL" dirty="0" smtClean="0"/>
              <a:t>Moim zadaniem było wypisanie dokumentów o nazwie </a:t>
            </a:r>
            <a:r>
              <a:rPr lang="pl-PL" dirty="0" err="1" smtClean="0"/>
              <a:t>wzk</a:t>
            </a:r>
            <a:r>
              <a:rPr lang="pl-PL" dirty="0" smtClean="0"/>
              <a:t>. Zawierają one informacje dotyczące ilości wydanych towarów zawierających opakowania zwrotne. Na podstawie faktur i paragonów wyliczałam ilość opakowań dzieląc je na poszczególne objętości. Dokument ten obejmował także dane odbiorcy, datę wysyłki, podpis wystawiającego, pieczątkę firmy i numer kolejny dokumentu.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00" y="1790700"/>
            <a:ext cx="5108619" cy="383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84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151">
        <p:circle/>
      </p:transition>
    </mc:Choice>
    <mc:Fallback>
      <p:transition spd="slow" advClick="0" advTm="121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29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275">
        <p:circle/>
      </p:transition>
    </mc:Choice>
    <mc:Fallback>
      <p:transition spd="slow" advClick="0" advTm="22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900917" y="120202"/>
            <a:ext cx="10353761" cy="1326321"/>
          </a:xfrm>
        </p:spPr>
        <p:txBody>
          <a:bodyPr/>
          <a:lstStyle/>
          <a:p>
            <a:r>
              <a:rPr lang="pl-PL" dirty="0" smtClean="0"/>
              <a:t>Interpretacja dokumentalna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497" y="1772143"/>
            <a:ext cx="5695888" cy="4271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028" y="1772142"/>
            <a:ext cx="5695891" cy="4271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61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6952">
        <p:circle/>
      </p:transition>
    </mc:Choice>
    <mc:Fallback>
      <p:transition spd="slow" advClick="0" advTm="695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82" y="1066620"/>
            <a:ext cx="6369320" cy="477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44" y="1230289"/>
            <a:ext cx="6207617" cy="465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96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644">
        <p:circle/>
      </p:transition>
    </mc:Choice>
    <mc:Fallback>
      <p:transition spd="slow" advClick="0" advTm="26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TC104033921[[fn=Damaszek]]</Template>
  <TotalTime>296</TotalTime>
  <Words>340</Words>
  <Application>Microsoft Office PowerPoint</Application>
  <PresentationFormat>Panoramiczny</PresentationFormat>
  <Paragraphs>20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Bookman Old Style</vt:lpstr>
      <vt:lpstr>Rockwell</vt:lpstr>
      <vt:lpstr>Damask</vt:lpstr>
      <vt:lpstr>Dzień przedsiębiorczości</vt:lpstr>
      <vt:lpstr>Hurtownia art. Spożywczych Ryszard wieczorek </vt:lpstr>
      <vt:lpstr>WF-MAG</vt:lpstr>
      <vt:lpstr>Prezentacja programu PowerPoint</vt:lpstr>
      <vt:lpstr>Bieżący kontakt z ludźmi</vt:lpstr>
      <vt:lpstr>Wzk-I</vt:lpstr>
      <vt:lpstr>Prezentacja programu PowerPoint</vt:lpstr>
      <vt:lpstr>Interpretacja dokumentalna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przedsiębiorczości</dc:title>
  <dc:creator>NEW1</dc:creator>
  <cp:lastModifiedBy>NEW1</cp:lastModifiedBy>
  <cp:revision>17</cp:revision>
  <dcterms:created xsi:type="dcterms:W3CDTF">2014-04-14T12:44:56Z</dcterms:created>
  <dcterms:modified xsi:type="dcterms:W3CDTF">2014-04-14T17:41:35Z</dcterms:modified>
</cp:coreProperties>
</file>